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"/>
  </p:notesMasterIdLst>
  <p:sldIdLst>
    <p:sldId id="299" r:id="rId2"/>
    <p:sldId id="329" r:id="rId3"/>
  </p:sldIdLst>
  <p:sldSz cx="9144000" cy="6858000" type="screen4x3"/>
  <p:notesSz cx="6858000" cy="9144000"/>
  <p:custDataLst>
    <p:tags r:id="rId5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3AB6F3-22C2-4020-8A19-67211B67E1EC}" v="2" dt="2023-06-10T09:17:27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6057" autoAdjust="0"/>
  </p:normalViewPr>
  <p:slideViewPr>
    <p:cSldViewPr>
      <p:cViewPr varScale="1">
        <p:scale>
          <a:sx n="128" d="100"/>
          <a:sy n="128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24976E-BEA1-49DD-A727-C9F23F775B07}" type="datetimeFigureOut">
              <a:rPr lang="nl-BE"/>
              <a:pPr>
                <a:defRPr/>
              </a:pPr>
              <a:t>11/06/2023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BE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5CBD95-61C7-4EE1-8EBF-273F8F77218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2172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79565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DE0CC8E-56F0-444D-A491-18D37CF2CCF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59039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61" imgH="264" progId="TCLayout.ActiveDocument.1">
                  <p:embed/>
                </p:oleObj>
              </mc:Choice>
              <mc:Fallback>
                <p:oleObj name="think-cell Slide" r:id="rId4" imgW="261" imgH="26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DE0CC8E-56F0-444D-A491-18D37CF2CC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2">
            <a:extLst>
              <a:ext uri="{FF2B5EF4-FFF2-40B4-BE49-F238E27FC236}">
                <a16:creationId xmlns:a16="http://schemas.microsoft.com/office/drawing/2014/main" id="{1E7DA217-622F-44AF-952A-E3C13F952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277813"/>
            <a:ext cx="597594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en-US" dirty="0"/>
              <a:t>Klik om het opmaakprofiel te bewerken</a:t>
            </a:r>
          </a:p>
        </p:txBody>
      </p:sp>
      <p:sp>
        <p:nvSpPr>
          <p:cNvPr id="1029" name="Rectangle 3">
            <a:extLst>
              <a:ext uri="{FF2B5EF4-FFF2-40B4-BE49-F238E27FC236}">
                <a16:creationId xmlns:a16="http://schemas.microsoft.com/office/drawing/2014/main" id="{413BC4CB-39DA-4E09-AF8E-BB0EED530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en-US" dirty="0"/>
              <a:t>Klik om de opmaakprofielen van de </a:t>
            </a:r>
            <a:r>
              <a:rPr lang="nl-BE" altLang="en-US" dirty="0" err="1"/>
              <a:t>modeltekst</a:t>
            </a:r>
            <a:r>
              <a:rPr lang="nl-BE" altLang="en-US" dirty="0"/>
              <a:t> te bewerken</a:t>
            </a:r>
          </a:p>
          <a:p>
            <a:pPr lvl="1"/>
            <a:r>
              <a:rPr lang="nl-BE" altLang="en-US" dirty="0"/>
              <a:t>Tweede niveau</a:t>
            </a:r>
          </a:p>
          <a:p>
            <a:pPr lvl="2"/>
            <a:r>
              <a:rPr lang="nl-BE" altLang="en-US" dirty="0"/>
              <a:t>Derde niveau</a:t>
            </a:r>
          </a:p>
          <a:p>
            <a:pPr lvl="3"/>
            <a:r>
              <a:rPr lang="nl-BE" altLang="en-US" dirty="0"/>
              <a:t>Vierde niveau</a:t>
            </a:r>
          </a:p>
          <a:p>
            <a:pPr lvl="4"/>
            <a:r>
              <a:rPr lang="nl-BE" altLang="en-US" dirty="0"/>
              <a:t>Vijfde niveau</a:t>
            </a:r>
          </a:p>
        </p:txBody>
      </p:sp>
      <p:sp>
        <p:nvSpPr>
          <p:cNvPr id="1030" name="Freeform 7">
            <a:extLst>
              <a:ext uri="{FF2B5EF4-FFF2-40B4-BE49-F238E27FC236}">
                <a16:creationId xmlns:a16="http://schemas.microsoft.com/office/drawing/2014/main" id="{5BD673C6-3691-4937-801F-8B0E48CA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5888"/>
            <a:ext cx="8785225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569487CF-6F18-440E-ABA1-60EFF7A59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9E5E77-7EFA-48EB-A35E-89CEC1B74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B8B9-DA9E-48E6-92C2-D8AA940B238A}" type="slidenum">
              <a:rPr lang="nl-BE" smtClean="0"/>
              <a:t>‹nr.›</a:t>
            </a:fld>
            <a:endParaRPr lang="nl-B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C38951-197D-4C18-AEDF-6717A4B080D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8443" y="162918"/>
            <a:ext cx="998925" cy="1033834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522F1E2F-A0E5-4427-8FFC-7E38BD010D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62917"/>
            <a:ext cx="949181" cy="125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48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buChar char="q"/>
        <a:defRPr sz="16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https://www.tennisenpadelvlaanderen.be/padel/senior-cup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hyperlink" Target="https://www.tennisenpadelvlaanderen.be/padel/mixed-cup" TargetMode="Externa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0ACDE3B-B8DA-4241-BADE-28546406595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390291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5" progId="TCLayout.ActiveDocument.1">
                  <p:embed/>
                </p:oleObj>
              </mc:Choice>
              <mc:Fallback>
                <p:oleObj name="think-cell Slide" r:id="rId3" imgW="592" imgH="59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0ACDE3B-B8DA-4241-BADE-2854640659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>
            <a:extLst>
              <a:ext uri="{FF2B5EF4-FFF2-40B4-BE49-F238E27FC236}">
                <a16:creationId xmlns:a16="http://schemas.microsoft.com/office/drawing/2014/main" id="{063BDD54-520A-47DB-A67C-9EDC2E29B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722" y="277814"/>
            <a:ext cx="238125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1B476AD5-3CCC-46E0-B3C3-33C7F243E8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9382" y="1415486"/>
            <a:ext cx="2232248" cy="175246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4487" lvl="1" indent="0" algn="ctr">
              <a:spcBef>
                <a:spcPct val="0"/>
              </a:spcBef>
              <a:buNone/>
            </a:pPr>
            <a:r>
              <a:rPr lang="nl-BE" sz="2400" kern="1200" dirty="0">
                <a:solidFill>
                  <a:schemeClr val="accent1"/>
                </a:solidFill>
                <a:latin typeface="Inter"/>
                <a:ea typeface="+mn-ea"/>
                <a:cs typeface="+mn-cs"/>
              </a:rPr>
              <a:t>Wie ?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BE" sz="1400" kern="1200" dirty="0">
                <a:solidFill>
                  <a:srgbClr val="6B6C7E"/>
                </a:solidFill>
                <a:latin typeface="Inter"/>
                <a:ea typeface="+mn-ea"/>
                <a:cs typeface="+mn-cs"/>
              </a:rPr>
              <a:t>40+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BE" sz="1400" kern="1200" dirty="0">
                <a:solidFill>
                  <a:srgbClr val="6B6C7E"/>
                </a:solidFill>
                <a:latin typeface="Inter"/>
                <a:ea typeface="+mn-ea"/>
                <a:cs typeface="+mn-cs"/>
              </a:rPr>
              <a:t>Open (zaterdag)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BE" sz="1400" kern="1200" dirty="0">
                <a:solidFill>
                  <a:srgbClr val="6B6C7E"/>
                </a:solidFill>
                <a:latin typeface="Inter"/>
                <a:ea typeface="+mn-ea"/>
                <a:cs typeface="+mn-cs"/>
              </a:rPr>
              <a:t>Dames (zondag)</a:t>
            </a:r>
          </a:p>
          <a:p>
            <a:pPr marL="344487" lvl="1" indent="0">
              <a:buNone/>
            </a:pPr>
            <a:endParaRPr lang="nl-BE" sz="2400" dirty="0"/>
          </a:p>
          <a:p>
            <a:pPr lvl="1"/>
            <a:endParaRPr lang="nl-BE" sz="2400" dirty="0"/>
          </a:p>
          <a:p>
            <a:pPr lvl="1"/>
            <a:endParaRPr lang="nl-NL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7DDAE-3AE1-4F54-9146-3E4D6179F13F}"/>
              </a:ext>
            </a:extLst>
          </p:cNvPr>
          <p:cNvSpPr txBox="1"/>
          <p:nvPr/>
        </p:nvSpPr>
        <p:spPr>
          <a:xfrm>
            <a:off x="2545646" y="1413620"/>
            <a:ext cx="339603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BE" sz="2400" b="0" i="0" dirty="0">
                <a:solidFill>
                  <a:schemeClr val="accent1"/>
                </a:solidFill>
                <a:effectLst/>
                <a:latin typeface="Inter"/>
              </a:rPr>
              <a:t>Wat 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Een team bestaat uit minimum 4 en maximum 8 spelers.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Je speelt als team 4 wedstrijden in 2 rotaties.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2 winnende sets tot 6, met golden point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Indien derde set: super </a:t>
            </a:r>
            <a:r>
              <a:rPr lang="nl-BE" sz="1400" b="0" i="0" dirty="0" err="1">
                <a:solidFill>
                  <a:srgbClr val="6B6C7E"/>
                </a:solidFill>
                <a:effectLst/>
                <a:latin typeface="Inter"/>
              </a:rPr>
              <a:t>tie-break</a:t>
            </a: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 tot 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D87EEA-8503-47DA-AC74-C67DBECCD7BF}"/>
              </a:ext>
            </a:extLst>
          </p:cNvPr>
          <p:cNvSpPr txBox="1"/>
          <p:nvPr/>
        </p:nvSpPr>
        <p:spPr>
          <a:xfrm>
            <a:off x="6110844" y="1413619"/>
            <a:ext cx="2808312" cy="176400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BE" sz="2400" dirty="0">
                <a:solidFill>
                  <a:schemeClr val="accent1"/>
                </a:solidFill>
                <a:latin typeface="Inter"/>
              </a:rPr>
              <a:t>Wanneer ?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8-9-10 september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22-23-24 september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6-7-8 oktober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20-21-22 oktober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3-4-5 november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32CF9A-19C4-4F34-86AA-3347B364824D}"/>
              </a:ext>
            </a:extLst>
          </p:cNvPr>
          <p:cNvSpPr txBox="1"/>
          <p:nvPr/>
        </p:nvSpPr>
        <p:spPr>
          <a:xfrm>
            <a:off x="364238" y="6257020"/>
            <a:ext cx="8312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b="0" i="0" dirty="0">
                <a:solidFill>
                  <a:schemeClr val="accent1"/>
                </a:solidFill>
                <a:effectLst/>
                <a:latin typeface="Inter"/>
              </a:rPr>
              <a:t>Meer info:  </a:t>
            </a:r>
            <a:r>
              <a:rPr lang="nl-BE" dirty="0">
                <a:hlinkClick r:id="rId6"/>
              </a:rPr>
              <a:t>Padel Senior Cup - Tennis en Padel Vlaanderen</a:t>
            </a:r>
            <a:endParaRPr lang="nl-BE" dirty="0"/>
          </a:p>
          <a:p>
            <a:r>
              <a:rPr lang="nl-BE" b="0" i="0" dirty="0">
                <a:solidFill>
                  <a:schemeClr val="accent1"/>
                </a:solidFill>
                <a:effectLst/>
                <a:latin typeface="Inter"/>
              </a:rPr>
              <a:t>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417E84D-5A04-4187-9D17-B3851480F4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512" y="4507450"/>
            <a:ext cx="4392488" cy="15106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55FCBB4-BA59-45EE-867F-868DD866A2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4008" y="4507450"/>
            <a:ext cx="4392488" cy="1297221"/>
          </a:xfrm>
          <a:prstGeom prst="rect">
            <a:avLst/>
          </a:prstGeom>
        </p:spPr>
      </p:pic>
      <p:sp>
        <p:nvSpPr>
          <p:cNvPr id="26" name="Rectangle 3">
            <a:extLst>
              <a:ext uri="{FF2B5EF4-FFF2-40B4-BE49-F238E27FC236}">
                <a16:creationId xmlns:a16="http://schemas.microsoft.com/office/drawing/2014/main" id="{F8AAD1C2-17A9-4614-873F-442676AA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23210"/>
            <a:ext cx="4392488" cy="44260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7" lvl="1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sz="2400" kern="1200" dirty="0">
                <a:solidFill>
                  <a:schemeClr val="accent1"/>
                </a:solidFill>
                <a:latin typeface="Inter"/>
              </a:rPr>
              <a:t>Speelmomenten Open reeks</a:t>
            </a:r>
          </a:p>
          <a:p>
            <a:pPr lvl="1"/>
            <a:endParaRPr lang="nl-NL" sz="2400" kern="0" dirty="0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741C4E7F-4370-484C-9E2A-A1A97E45F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3997183"/>
            <a:ext cx="4392488" cy="44260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7" lvl="1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sz="2400" kern="1200" dirty="0">
                <a:solidFill>
                  <a:schemeClr val="accent1"/>
                </a:solidFill>
                <a:latin typeface="Inter"/>
              </a:rPr>
              <a:t>Speelmomenten Dames</a:t>
            </a:r>
          </a:p>
          <a:p>
            <a:pPr lvl="1"/>
            <a:endParaRPr lang="nl-NL" sz="2400" kern="0" dirty="0"/>
          </a:p>
        </p:txBody>
      </p:sp>
    </p:spTree>
    <p:extLst>
      <p:ext uri="{BB962C8B-B14F-4D97-AF65-F5344CB8AC3E}">
        <p14:creationId xmlns:p14="http://schemas.microsoft.com/office/powerpoint/2010/main" val="2076510750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0ACDE3B-B8DA-4241-BADE-28546406595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5" progId="TCLayout.ActiveDocument.1">
                  <p:embed/>
                </p:oleObj>
              </mc:Choice>
              <mc:Fallback>
                <p:oleObj name="think-cell Slide" r:id="rId3" imgW="592" imgH="595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0ACDE3B-B8DA-4241-BADE-2854640659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1B476AD5-3CCC-46E0-B3C3-33C7F243E8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394" y="1501070"/>
            <a:ext cx="2232248" cy="218521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4487" lvl="1" indent="0" algn="ctr">
              <a:spcBef>
                <a:spcPct val="0"/>
              </a:spcBef>
              <a:buNone/>
            </a:pPr>
            <a:r>
              <a:rPr lang="nl-BE" sz="2400" kern="1200" dirty="0">
                <a:solidFill>
                  <a:schemeClr val="accent1"/>
                </a:solidFill>
                <a:latin typeface="Inter"/>
                <a:ea typeface="+mn-ea"/>
                <a:cs typeface="+mn-cs"/>
              </a:rPr>
              <a:t>Wie ?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BE" sz="1400" kern="1200" dirty="0">
                <a:solidFill>
                  <a:srgbClr val="6B6C7E"/>
                </a:solidFill>
                <a:latin typeface="Inter"/>
                <a:ea typeface="+mn-ea"/>
                <a:cs typeface="+mn-cs"/>
              </a:rPr>
              <a:t>M/V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nl-BE" sz="1400" kern="1200" dirty="0">
                <a:solidFill>
                  <a:srgbClr val="6B6C7E"/>
                </a:solidFill>
                <a:latin typeface="Inter"/>
              </a:rPr>
              <a:t>16 tem 99</a:t>
            </a:r>
            <a:endParaRPr lang="nl-BE" sz="1400" dirty="0"/>
          </a:p>
          <a:p>
            <a:pPr lvl="1"/>
            <a:endParaRPr lang="nl-BE" sz="2400" dirty="0"/>
          </a:p>
          <a:p>
            <a:pPr lvl="1"/>
            <a:endParaRPr lang="nl-NL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7DDAE-3AE1-4F54-9146-3E4D6179F13F}"/>
              </a:ext>
            </a:extLst>
          </p:cNvPr>
          <p:cNvSpPr txBox="1"/>
          <p:nvPr/>
        </p:nvSpPr>
        <p:spPr>
          <a:xfrm>
            <a:off x="2556658" y="1501070"/>
            <a:ext cx="3396030" cy="2185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BE" sz="2400" b="0" i="0" dirty="0">
                <a:solidFill>
                  <a:schemeClr val="accent1"/>
                </a:solidFill>
                <a:effectLst/>
                <a:latin typeface="Inter"/>
              </a:rPr>
              <a:t>Wat 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Een team bestaat uit minimum 4 en maximum 8 spelers.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Je speelt als team 4 wedstrijden in 2 rotaties.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Rotatie 1 = DD + DH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Rotatie 2 = DG1 + DG2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2 winnende sets tot 6, met golden point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Indien derde set: super </a:t>
            </a:r>
            <a:r>
              <a:rPr lang="nl-BE" sz="1400" b="0" i="0" dirty="0" err="1">
                <a:solidFill>
                  <a:srgbClr val="6B6C7E"/>
                </a:solidFill>
                <a:effectLst/>
                <a:latin typeface="Inter"/>
              </a:rPr>
              <a:t>tie-break</a:t>
            </a:r>
            <a:r>
              <a:rPr lang="nl-BE" sz="1400" b="0" i="0" dirty="0">
                <a:solidFill>
                  <a:srgbClr val="6B6C7E"/>
                </a:solidFill>
                <a:effectLst/>
                <a:latin typeface="Inter"/>
              </a:rPr>
              <a:t> tot 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D87EEA-8503-47DA-AC74-C67DBECCD7BF}"/>
              </a:ext>
            </a:extLst>
          </p:cNvPr>
          <p:cNvSpPr txBox="1">
            <a:spLocks/>
          </p:cNvSpPr>
          <p:nvPr/>
        </p:nvSpPr>
        <p:spPr>
          <a:xfrm>
            <a:off x="6096704" y="1501070"/>
            <a:ext cx="2808312" cy="218521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nl-BE" sz="2400" dirty="0">
                <a:solidFill>
                  <a:schemeClr val="accent1"/>
                </a:solidFill>
                <a:latin typeface="Inter"/>
              </a:rPr>
              <a:t>Wanneer ?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8-9-10 september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22-23-24 september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6-7-8 oktober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20-21-22 oktober</a:t>
            </a:r>
          </a:p>
          <a:p>
            <a:pPr marL="285750" lvl="1" indent="-285750"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6B6C7E"/>
                </a:solidFill>
                <a:latin typeface="Inter"/>
              </a:rPr>
              <a:t>3-4-5 november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32CF9A-19C4-4F34-86AA-3347B364824D}"/>
              </a:ext>
            </a:extLst>
          </p:cNvPr>
          <p:cNvSpPr txBox="1"/>
          <p:nvPr/>
        </p:nvSpPr>
        <p:spPr>
          <a:xfrm>
            <a:off x="364238" y="6257020"/>
            <a:ext cx="8312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b="0" i="0" dirty="0">
                <a:solidFill>
                  <a:schemeClr val="accent1"/>
                </a:solidFill>
                <a:effectLst/>
                <a:latin typeface="Inter"/>
              </a:rPr>
              <a:t>Meer info:  </a:t>
            </a:r>
            <a:r>
              <a:rPr lang="nl-BE" dirty="0">
                <a:hlinkClick r:id="rId5"/>
              </a:rPr>
              <a:t>Padel Mixed Cup - Tennis en Padel Vlaanderen</a:t>
            </a:r>
            <a:endParaRPr lang="nl-BE" dirty="0"/>
          </a:p>
          <a:p>
            <a:r>
              <a:rPr lang="nl-BE" b="0" i="0" dirty="0">
                <a:solidFill>
                  <a:schemeClr val="accent1"/>
                </a:solidFill>
                <a:effectLst/>
                <a:latin typeface="Inter"/>
              </a:rPr>
              <a:t> 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174B963C-4E59-4DF2-8430-8924F1E28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95299"/>
            <a:ext cx="238125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FDBD5B8-A290-4E93-9B0B-3C9955B93A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5696" y="4674096"/>
            <a:ext cx="5112568" cy="1288335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C5C2559C-88F5-4697-969F-AF63118BA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4221088"/>
            <a:ext cx="5112568" cy="44260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7" lvl="1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nl-BE" sz="2400" kern="1200" dirty="0">
                <a:solidFill>
                  <a:schemeClr val="accent1"/>
                </a:solidFill>
                <a:latin typeface="Inter"/>
              </a:rPr>
              <a:t>Speelmomenten</a:t>
            </a:r>
          </a:p>
          <a:p>
            <a:pPr lvl="1" algn="ctr"/>
            <a:endParaRPr lang="nl-NL" sz="2400" kern="0" dirty="0"/>
          </a:p>
        </p:txBody>
      </p:sp>
    </p:spTree>
    <p:extLst>
      <p:ext uri="{BB962C8B-B14F-4D97-AF65-F5344CB8AC3E}">
        <p14:creationId xmlns:p14="http://schemas.microsoft.com/office/powerpoint/2010/main" val="790204297"/>
      </p:ext>
    </p:extLst>
  </p:cSld>
  <p:clrMapOvr>
    <a:masterClrMapping/>
  </p:clrMapOvr>
  <p:transition spd="med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CW">
  <a:themeElements>
    <a:clrScheme name="Geelor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dge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CW" id="{2577E93A-9CAA-4CC7-B61F-8D41F17A452D}" vid="{F855BFCF-D043-4D21-9650-7896018E5F1C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TCW</Template>
  <TotalTime>15</TotalTime>
  <Words>166</Words>
  <Application>Microsoft Macintosh PowerPoint</Application>
  <PresentationFormat>Diavoorstelling (4:3)</PresentationFormat>
  <Paragraphs>39</Paragraphs>
  <Slides>2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Inter</vt:lpstr>
      <vt:lpstr>Wingdings</vt:lpstr>
      <vt:lpstr>TCW</vt:lpstr>
      <vt:lpstr>think-cell Slide</vt:lpstr>
      <vt:lpstr>PowerPoint-presentatie</vt:lpstr>
      <vt:lpstr>PowerPoint-presentatie</vt:lpstr>
    </vt:vector>
  </TitlesOfParts>
  <Company>Kinesitherapie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Jeugdinterclub</dc:title>
  <dc:creator>Frank Vereecke</dc:creator>
  <cp:lastModifiedBy>Caroline den Doelder</cp:lastModifiedBy>
  <cp:revision>101</cp:revision>
  <cp:lastPrinted>2023-06-11T18:54:50Z</cp:lastPrinted>
  <dcterms:created xsi:type="dcterms:W3CDTF">2009-02-18T09:52:15Z</dcterms:created>
  <dcterms:modified xsi:type="dcterms:W3CDTF">2023-06-11T18:55:10Z</dcterms:modified>
</cp:coreProperties>
</file>